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
  </p:notesMasterIdLst>
  <p:handoutMasterIdLst>
    <p:handoutMasterId r:id="rId11"/>
  </p:handoutMasterIdLst>
  <p:sldIdLst>
    <p:sldId id="278" r:id="rId5"/>
    <p:sldId id="279" r:id="rId6"/>
    <p:sldId id="281" r:id="rId7"/>
    <p:sldId id="282" r:id="rId8"/>
    <p:sldId id="283" r:id="rId9"/>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14"/>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CBE4B5-8ACD-4A88-BF79-C6979CFFB1B2}" type="datetime1">
              <a:rPr lang="es-MX" smtClean="0"/>
              <a:t>11/06/2024</a:t>
            </a:fld>
            <a:endParaRPr lang="es-MX"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7BB85B-CC6E-432A-90A4-D4D0CACB8516}" type="slidenum">
              <a:rPr lang="es-MX" smtClean="0"/>
              <a:t>‹Nº›</a:t>
            </a:fld>
            <a:endParaRPr lang="es-MX" dirty="0"/>
          </a:p>
        </p:txBody>
      </p:sp>
    </p:spTree>
    <p:extLst>
      <p:ext uri="{BB962C8B-B14F-4D97-AF65-F5344CB8AC3E}">
        <p14:creationId xmlns:p14="http://schemas.microsoft.com/office/powerpoint/2010/main" val="39249984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A81CDCF-F108-4489-A80B-C731D8FEBA6D}" type="datetime1">
              <a:rPr lang="es-MX" noProof="0" smtClean="0"/>
              <a:t>11/06/2024</a:t>
            </a:fld>
            <a:endParaRPr lang="es-MX"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Haz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E6DE88F-1F85-4A27-9D34-D74A50E7B0DA}" type="slidenum">
              <a:rPr lang="es-MX" noProof="0" smtClean="0"/>
              <a:t>‹Nº›</a:t>
            </a:fld>
            <a:endParaRPr lang="es-MX" noProof="0"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2E6DE88F-1F85-4A27-9D34-D74A50E7B0DA}" type="slidenum">
              <a:rPr lang="es-MX" smtClean="0"/>
              <a:t>1</a:t>
            </a:fld>
            <a:endParaRPr lang="es-MX" dirty="0"/>
          </a:p>
        </p:txBody>
      </p:sp>
    </p:spTree>
    <p:extLst>
      <p:ext uri="{BB962C8B-B14F-4D97-AF65-F5344CB8AC3E}">
        <p14:creationId xmlns:p14="http://schemas.microsoft.com/office/powerpoint/2010/main" val="397716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MX" dirty="0"/>
          </a:p>
        </p:txBody>
      </p:sp>
      <p:sp>
        <p:nvSpPr>
          <p:cNvPr id="4" name="Marcador de posición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s-MX" sz="1200" b="0" i="0" u="none" strike="noStrike" kern="1200" cap="none" spc="0" normalizeH="0" baseline="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MX" sz="1200" b="0" i="0" u="none" strike="noStrike" kern="1200" cap="none" spc="0" normalizeH="0" baseline="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MX" dirty="0"/>
          </a:p>
        </p:txBody>
      </p:sp>
      <p:sp>
        <p:nvSpPr>
          <p:cNvPr id="4" name="Marcador de posición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MX"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530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MX" dirty="0"/>
          </a:p>
        </p:txBody>
      </p:sp>
      <p:sp>
        <p:nvSpPr>
          <p:cNvPr id="4" name="Marcador de posición de número de diapositiva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MX"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79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pPr rtl="0"/>
            <a:fld id="{2E6DE88F-1F85-4A27-9D34-D74A50E7B0DA}" type="slidenum">
              <a:rPr lang="es-MX" smtClean="0"/>
              <a:t>5</a:t>
            </a:fld>
            <a:endParaRPr lang="es-MX" dirty="0"/>
          </a:p>
        </p:txBody>
      </p:sp>
    </p:spTree>
    <p:extLst>
      <p:ext uri="{BB962C8B-B14F-4D97-AF65-F5344CB8AC3E}">
        <p14:creationId xmlns:p14="http://schemas.microsoft.com/office/powerpoint/2010/main" val="179428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s-ES" noProof="0"/>
              <a:t>Haga clic para modificar el estilo de título del patrón</a:t>
            </a:r>
            <a:endParaRPr lang="es-MX" noProof="0" dirty="0"/>
          </a:p>
        </p:txBody>
      </p:sp>
      <p:sp>
        <p:nvSpPr>
          <p:cNvPr id="3" name="Subtítulo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MX" noProof="0" dirty="0"/>
          </a:p>
        </p:txBody>
      </p:sp>
      <p:sp>
        <p:nvSpPr>
          <p:cNvPr id="4" name="Marcador de posición de fecha 3"/>
          <p:cNvSpPr>
            <a:spLocks noGrp="1"/>
          </p:cNvSpPr>
          <p:nvPr>
            <p:ph type="dt" sz="half" idx="10"/>
          </p:nvPr>
        </p:nvSpPr>
        <p:spPr/>
        <p:txBody>
          <a:bodyPr rtlCol="0"/>
          <a:lstStyle/>
          <a:p>
            <a:pPr rtl="0"/>
            <a:fld id="{583FF88B-F56D-454C-860B-CDF972EDAC45}" type="datetime1">
              <a:rPr lang="es-MX" noProof="0" smtClean="0"/>
              <a:t>11/06/2024</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pPr rtl="0"/>
              <a:t>‹Nº›</a:t>
            </a:fld>
            <a:endParaRPr lang="es-MX" noProof="0"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16" name="Imagen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ítulo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s-ES" noProof="0"/>
              <a:t>Haga clic para modificar el estilo de título del patrón</a:t>
            </a:r>
            <a:endParaRPr lang="es-MX" noProof="0" dirty="0"/>
          </a:p>
        </p:txBody>
      </p:sp>
      <p:sp>
        <p:nvSpPr>
          <p:cNvPr id="3" name="Marcador de posición de imagen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MX" noProof="0" dirty="0"/>
          </a:p>
        </p:txBody>
      </p:sp>
      <p:sp>
        <p:nvSpPr>
          <p:cNvPr id="4" name="Marcador de posición de texto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DDF11C13-CF44-4F1C-A266-D5CF0B21CF9E}" type="datetime1">
              <a:rPr lang="es-MX" noProof="0" smtClean="0"/>
              <a:t>11/06/2024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8437"/>
            <a:ext cx="10353762" cy="3534344"/>
          </a:xfrm>
        </p:spPr>
        <p:txBody>
          <a:bodyPr rtlCol="0" anchor="ctr">
            <a:normAutofit/>
          </a:bodyPr>
          <a:lstStyle>
            <a:lvl1pPr>
              <a:defRPr sz="4000"/>
            </a:lvl1pPr>
          </a:lstStyle>
          <a:p>
            <a:pPr rtl="0"/>
            <a:r>
              <a:rPr lang="es-ES" noProof="0"/>
              <a:t>Haga clic para modificar el estilo de título del patrón</a:t>
            </a:r>
            <a:endParaRPr lang="es-MX" noProof="0" dirty="0"/>
          </a:p>
        </p:txBody>
      </p:sp>
      <p:sp>
        <p:nvSpPr>
          <p:cNvPr id="4" name="Marcador de posición de texto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3A01A5E2-117E-4218-8E67-698CFB1E13A2}" type="datetime1">
              <a:rPr lang="es-MX" noProof="0" smtClean="0"/>
              <a:t>11/06/2024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600"/>
            <a:ext cx="9302752" cy="2992904"/>
          </a:xfrm>
        </p:spPr>
        <p:txBody>
          <a:bodyPr rtlCol="0" anchor="ctr">
            <a:normAutofit/>
          </a:bodyPr>
          <a:lstStyle>
            <a:lvl1pPr>
              <a:defRPr sz="3600"/>
            </a:lvl1pPr>
          </a:lstStyle>
          <a:p>
            <a:pPr rtl="0"/>
            <a:r>
              <a:rPr lang="es-ES" noProof="0"/>
              <a:t>Haga clic para modificar el estilo de título del patrón</a:t>
            </a:r>
            <a:endParaRPr lang="es-MX" noProof="0" dirty="0"/>
          </a:p>
        </p:txBody>
      </p:sp>
      <p:sp>
        <p:nvSpPr>
          <p:cNvPr id="12" name="Marcador de posición de texto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posición de texto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FDE4538D-119B-4D95-95C4-1DE20A9813FC}" type="datetime1">
              <a:rPr lang="es-MX" noProof="0" smtClean="0"/>
              <a:t>11/06/2024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
        <p:nvSpPr>
          <p:cNvPr id="11" name="Cuadro de texto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MX" sz="8000" noProof="0" dirty="0">
                <a:solidFill>
                  <a:schemeClr val="tx1"/>
                </a:solidFill>
                <a:effectLst/>
              </a:rPr>
              <a:t>“</a:t>
            </a:r>
          </a:p>
        </p:txBody>
      </p:sp>
      <p:sp>
        <p:nvSpPr>
          <p:cNvPr id="13" name="Cuadro de texto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MX" sz="8000" noProof="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913794" y="2126942"/>
            <a:ext cx="10353763" cy="2511835"/>
          </a:xfrm>
        </p:spPr>
        <p:txBody>
          <a:bodyPr rtlCol="0" anchor="b"/>
          <a:lstStyle>
            <a:lvl1pPr>
              <a:defRPr sz="3200"/>
            </a:lvl1pPr>
          </a:lstStyle>
          <a:p>
            <a:pPr rtl="0"/>
            <a:r>
              <a:rPr lang="es-ES" noProof="0"/>
              <a:t>Haga clic para modificar el estilo de título del patrón</a:t>
            </a:r>
            <a:endParaRPr lang="es-MX" noProof="0" dirty="0"/>
          </a:p>
        </p:txBody>
      </p:sp>
      <p:sp>
        <p:nvSpPr>
          <p:cNvPr id="4" name="Marcador de posición de texto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67CC6871-230D-4313-BB1A-21C7FAA4F148}" type="datetime1">
              <a:rPr lang="es-MX" noProof="0" smtClean="0"/>
              <a:t>11/06/2024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913795" y="609600"/>
            <a:ext cx="10353762" cy="970450"/>
          </a:xfrm>
        </p:spPr>
        <p:txBody>
          <a:bodyPr rtlCol="0"/>
          <a:lstStyle/>
          <a:p>
            <a:pPr rtl="0"/>
            <a:r>
              <a:rPr lang="es-ES" noProof="0"/>
              <a:t>Haga clic para modificar el estilo de título del patrón</a:t>
            </a:r>
            <a:endParaRPr lang="es-MX" noProof="0" dirty="0"/>
          </a:p>
        </p:txBody>
      </p:sp>
      <p:sp>
        <p:nvSpPr>
          <p:cNvPr id="7" name="Marcador de posición de texto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texto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texto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texto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ED8A9A78-0866-426A-9584-BAB838533DB3}" type="datetime1">
              <a:rPr lang="es-MX" noProof="0" smtClean="0"/>
              <a:t>11/06/2024</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Imagen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agen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agen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ítulo 1"/>
          <p:cNvSpPr>
            <a:spLocks noGrp="1"/>
          </p:cNvSpPr>
          <p:nvPr>
            <p:ph type="title"/>
          </p:nvPr>
        </p:nvSpPr>
        <p:spPr>
          <a:xfrm>
            <a:off x="913794" y="609600"/>
            <a:ext cx="10353763" cy="970450"/>
          </a:xfrm>
        </p:spPr>
        <p:txBody>
          <a:bodyPr rtlCol="0"/>
          <a:lstStyle/>
          <a:p>
            <a:pPr rtl="0"/>
            <a:r>
              <a:rPr lang="es-ES" noProof="0"/>
              <a:t>Haga clic para modificar el estilo de título del patrón</a:t>
            </a:r>
            <a:endParaRPr lang="es-MX" noProof="0" dirty="0"/>
          </a:p>
        </p:txBody>
      </p:sp>
      <p:sp>
        <p:nvSpPr>
          <p:cNvPr id="19" name="Marcador de posición de texto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21" name="Marcador de posición de texto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24" name="Marcador de posición de texto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posición de texto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27" name="Marcador de posición de texto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730B762B-C438-472D-AF27-1C992D0C91DC}" type="datetime1">
              <a:rPr lang="es-MX" noProof="0" smtClean="0"/>
              <a:t>11/06/2024</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1202836C-F8F8-4A1B-8A3B-8852B2E3DB9A}" type="datetime1">
              <a:rPr lang="es-MX" noProof="0" smtClean="0"/>
              <a:t>11/06/2024</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295401" y="1761067"/>
            <a:ext cx="9590550" cy="1828813"/>
          </a:xfrm>
        </p:spPr>
        <p:txBody>
          <a:bodyPr rtlCol="0" anchor="b"/>
          <a:lstStyle>
            <a:lvl1pPr algn="ctr">
              <a:defRPr sz="4000" b="0" cap="none"/>
            </a:lvl1pPr>
          </a:lstStyle>
          <a:p>
            <a:pPr rtl="0"/>
            <a:r>
              <a:rPr lang="es-ES" noProof="0"/>
              <a:t>Haga clic para modificar el estilo de título del patrón</a:t>
            </a:r>
            <a:endParaRPr lang="es-MX" noProof="0" dirty="0"/>
          </a:p>
        </p:txBody>
      </p:sp>
      <p:sp>
        <p:nvSpPr>
          <p:cNvPr id="3" name="Marcador de posición de texto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p>
            <a:pPr rtl="0"/>
            <a:fld id="{69CCEA6A-AC66-4107-B4DB-B7FF07205BE3}" type="datetime1">
              <a:rPr lang="es-MX" noProof="0" smtClean="0"/>
              <a:t>11/06/2024</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A98EE3D-8CD1-4C3F-BD1C-C98C9596463C}" type="slidenum">
              <a:rPr lang="es-MX" noProof="0" smtClean="0"/>
              <a:pPr rtl="0"/>
              <a:t>‹Nº›</a:t>
            </a:fld>
            <a:endParaRPr lang="es-MX" noProof="0"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10353762" cy="1261872"/>
          </a:xfrm>
        </p:spPr>
        <p:txBody>
          <a:bodyPr rtlCol="0"/>
          <a:lstStyle/>
          <a:p>
            <a:pPr rtl="0"/>
            <a:r>
              <a:rPr lang="es-ES" noProof="0"/>
              <a:t>Haga clic para modificar el estilo de título del patrón</a:t>
            </a:r>
            <a:endParaRPr lang="es-MX" noProof="0" dirty="0"/>
          </a:p>
        </p:txBody>
      </p:sp>
      <p:sp>
        <p:nvSpPr>
          <p:cNvPr id="3" name="Marcador de posición de contenido 2"/>
          <p:cNvSpPr>
            <a:spLocks noGrp="1"/>
          </p:cNvSpPr>
          <p:nvPr>
            <p:ph sz="half" idx="1"/>
          </p:nvPr>
        </p:nvSpPr>
        <p:spPr>
          <a:xfrm>
            <a:off x="913795" y="2076450"/>
            <a:ext cx="4856841" cy="3622671"/>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posición de contenido 3"/>
          <p:cNvSpPr>
            <a:spLocks noGrp="1"/>
          </p:cNvSpPr>
          <p:nvPr>
            <p:ph sz="half" idx="2"/>
          </p:nvPr>
        </p:nvSpPr>
        <p:spPr>
          <a:xfrm>
            <a:off x="6410716" y="2076451"/>
            <a:ext cx="4856841" cy="3622672"/>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posición de fecha 4"/>
          <p:cNvSpPr>
            <a:spLocks noGrp="1"/>
          </p:cNvSpPr>
          <p:nvPr>
            <p:ph type="dt" sz="half" idx="10"/>
          </p:nvPr>
        </p:nvSpPr>
        <p:spPr/>
        <p:txBody>
          <a:bodyPr rtlCol="0"/>
          <a:lstStyle/>
          <a:p>
            <a:pPr rtl="0"/>
            <a:fld id="{D0E6675D-2C3A-4F74-8577-65124958C3BD}" type="datetime1">
              <a:rPr lang="es-MX" noProof="0" smtClean="0"/>
              <a:t>11/06/2024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Imagen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n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ítulo 1"/>
          <p:cNvSpPr>
            <a:spLocks noGrp="1"/>
          </p:cNvSpPr>
          <p:nvPr>
            <p:ph type="title"/>
          </p:nvPr>
        </p:nvSpPr>
        <p:spPr>
          <a:xfrm>
            <a:off x="913795" y="609600"/>
            <a:ext cx="10353762" cy="970450"/>
          </a:xfrm>
        </p:spPr>
        <p:txBody>
          <a:bodyPr rtlCol="0"/>
          <a:lstStyle>
            <a:lvl1pPr>
              <a:defRPr/>
            </a:lvl1pPr>
          </a:lstStyle>
          <a:p>
            <a:pPr rtl="0"/>
            <a:r>
              <a:rPr lang="es-ES" noProof="0"/>
              <a:t>Haga clic para modificar el estilo de título del patrón</a:t>
            </a:r>
            <a:endParaRPr lang="es-MX" noProof="0" dirty="0"/>
          </a:p>
        </p:txBody>
      </p:sp>
      <p:sp>
        <p:nvSpPr>
          <p:cNvPr id="3" name="Marcador de posición de texto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5" name="Marcador de posición de texto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7" name="Marcador de posición de fecha 6"/>
          <p:cNvSpPr>
            <a:spLocks noGrp="1"/>
          </p:cNvSpPr>
          <p:nvPr>
            <p:ph type="dt" sz="half" idx="10"/>
          </p:nvPr>
        </p:nvSpPr>
        <p:spPr/>
        <p:txBody>
          <a:bodyPr rtlCol="0"/>
          <a:lstStyle/>
          <a:p>
            <a:pPr rtl="0"/>
            <a:fld id="{967E54B4-2391-42FE-9E99-CA2B5E24A72B}" type="datetime1">
              <a:rPr lang="es-MX" noProof="0" smtClean="0"/>
              <a:t>11/06/2024</a:t>
            </a:fld>
            <a:endParaRPr lang="es-MX" noProof="0" dirty="0"/>
          </a:p>
        </p:txBody>
      </p:sp>
      <p:sp>
        <p:nvSpPr>
          <p:cNvPr id="8" name="Marcador de posición de pie de página 7"/>
          <p:cNvSpPr>
            <a:spLocks noGrp="1"/>
          </p:cNvSpPr>
          <p:nvPr>
            <p:ph type="ftr" sz="quarter" idx="11"/>
          </p:nvPr>
        </p:nvSpPr>
        <p:spPr/>
        <p:txBody>
          <a:bodyPr rtlCol="0"/>
          <a:lstStyle/>
          <a:p>
            <a:pPr rtl="0"/>
            <a:endParaRPr lang="es-MX" noProof="0" dirty="0"/>
          </a:p>
        </p:txBody>
      </p:sp>
      <p:sp>
        <p:nvSpPr>
          <p:cNvPr id="9" name="Marcador de posición de número de diapositiva 8"/>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MX" noProof="0" dirty="0"/>
          </a:p>
        </p:txBody>
      </p:sp>
      <p:sp>
        <p:nvSpPr>
          <p:cNvPr id="3" name="Marcador de posición de fecha 2"/>
          <p:cNvSpPr>
            <a:spLocks noGrp="1"/>
          </p:cNvSpPr>
          <p:nvPr>
            <p:ph type="dt" sz="half" idx="10"/>
          </p:nvPr>
        </p:nvSpPr>
        <p:spPr/>
        <p:txBody>
          <a:bodyPr rtlCol="0"/>
          <a:lstStyle/>
          <a:p>
            <a:pPr rtl="0"/>
            <a:fld id="{5341178F-D5DD-4C8C-8147-57A811ABFB5F}" type="datetime1">
              <a:rPr lang="es-MX" noProof="0" smtClean="0"/>
              <a:t>11/06/2024</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F66A68D9-EB40-4AB6-904F-D9F37EF139F8}" type="datetime1">
              <a:rPr lang="es-MX" noProof="0" smtClean="0"/>
              <a:t>11/06/2024</a:t>
            </a:fld>
            <a:endParaRPr lang="es-MX" noProof="0" dirty="0"/>
          </a:p>
        </p:txBody>
      </p:sp>
      <p:sp>
        <p:nvSpPr>
          <p:cNvPr id="3" name="Marcador de posición de pie de página 2"/>
          <p:cNvSpPr>
            <a:spLocks noGrp="1"/>
          </p:cNvSpPr>
          <p:nvPr>
            <p:ph type="ftr" sz="quarter" idx="11"/>
          </p:nvPr>
        </p:nvSpPr>
        <p:spPr/>
        <p:txBody>
          <a:bodyPr rtlCol="0"/>
          <a:lstStyle/>
          <a:p>
            <a:pPr rtl="0"/>
            <a:endParaRPr lang="es-MX" noProof="0" dirty="0"/>
          </a:p>
        </p:txBody>
      </p:sp>
      <p:sp>
        <p:nvSpPr>
          <p:cNvPr id="4" name="Marcador de posición de número de diapositiva 3"/>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s-ES" noProof="0"/>
              <a:t>Haga clic para modificar el estilo de título del patrón</a:t>
            </a:r>
            <a:endParaRPr lang="es-MX" noProof="0" dirty="0"/>
          </a:p>
        </p:txBody>
      </p:sp>
      <p:sp>
        <p:nvSpPr>
          <p:cNvPr id="3" name="Marcador de posición de contenido 2"/>
          <p:cNvSpPr>
            <a:spLocks noGrp="1"/>
          </p:cNvSpPr>
          <p:nvPr>
            <p:ph idx="1"/>
          </p:nvPr>
        </p:nvSpPr>
        <p:spPr>
          <a:xfrm>
            <a:off x="4855633" y="609600"/>
            <a:ext cx="6411924" cy="5080001"/>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dirty="0"/>
          </a:p>
        </p:txBody>
      </p:sp>
      <p:sp>
        <p:nvSpPr>
          <p:cNvPr id="4" name="Marcador de posición de texto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0EB41CB3-4AF0-4E1B-933F-0D3ED6573657}" type="datetime1">
              <a:rPr lang="es-MX" noProof="0" smtClean="0"/>
              <a:t>11/06/2024</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pPr rtl="0"/>
              <a:t>‹Nº›</a:t>
            </a:fld>
            <a:endParaRPr lang="es-MX" noProof="0"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22" name="Imagen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ítulo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s-ES" noProof="0"/>
              <a:t>Haga clic para modificar el estilo de título del patrón</a:t>
            </a:r>
            <a:endParaRPr lang="es-MX" noProof="0" dirty="0"/>
          </a:p>
        </p:txBody>
      </p:sp>
      <p:sp>
        <p:nvSpPr>
          <p:cNvPr id="3" name="Marcador de posición de imagen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endParaRPr lang="es-MX" noProof="0" dirty="0"/>
          </a:p>
        </p:txBody>
      </p:sp>
      <p:sp>
        <p:nvSpPr>
          <p:cNvPr id="4" name="Marcador de posición de texto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00F71E94-56C4-46A9-ABF9-4DCAF6B5F965}" type="datetime1">
              <a:rPr lang="es-MX" noProof="0" smtClean="0"/>
              <a:t>11/06/2024</a:t>
            </a:fld>
            <a:endParaRPr lang="es-MX" noProof="0" dirty="0"/>
          </a:p>
        </p:txBody>
      </p:sp>
      <p:sp>
        <p:nvSpPr>
          <p:cNvPr id="6" name="Marcador de posición de pie de página 5"/>
          <p:cNvSpPr>
            <a:spLocks noGrp="1"/>
          </p:cNvSpPr>
          <p:nvPr>
            <p:ph type="ftr" sz="quarter" idx="11"/>
          </p:nvPr>
        </p:nvSpPr>
        <p:spPr/>
        <p:txBody>
          <a:bodyPr rtlCol="0"/>
          <a:lstStyle/>
          <a:p>
            <a:pPr algn="l"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s-MX" noProof="0" dirty="0"/>
              <a:t>Haz clic para modificar el estilo de título del patrón</a:t>
            </a:r>
          </a:p>
        </p:txBody>
      </p:sp>
      <p:sp>
        <p:nvSpPr>
          <p:cNvPr id="3" name="Marcador de posición de texto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s-MX" noProof="0" dirty="0"/>
              <a:t>Haz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4" name="Marcador de posición de fecha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F1B309A3-3273-448E-BB21-7E163C35D095}" type="datetime1">
              <a:rPr lang="es-MX" noProof="0" smtClean="0"/>
              <a:t>11/06/2024</a:t>
            </a:fld>
            <a:endParaRPr lang="es-MX" noProof="0" dirty="0"/>
          </a:p>
        </p:txBody>
      </p:sp>
      <p:sp>
        <p:nvSpPr>
          <p:cNvPr id="5" name="Marcador de posición de pie de página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s-MX" noProof="0" dirty="0"/>
          </a:p>
        </p:txBody>
      </p:sp>
      <p:sp>
        <p:nvSpPr>
          <p:cNvPr id="6" name="Marcador de posición de número de diapositiv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s-MX" noProof="0" smtClean="0"/>
              <a:t>‹Nº›</a:t>
            </a:fld>
            <a:endParaRPr lang="es-MX" noProof="0"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orma libre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dirty="0">
              <a:ln>
                <a:noFill/>
              </a:ln>
              <a:solidFill>
                <a:prstClr val="white"/>
              </a:solidFill>
              <a:effectLst/>
              <a:uLnTx/>
              <a:uFillTx/>
              <a:latin typeface="Goudy Old Style"/>
              <a:ea typeface="+mn-ea"/>
              <a:cs typeface="+mn-cs"/>
            </a:endParaRPr>
          </a:p>
        </p:txBody>
      </p:sp>
      <p:sp>
        <p:nvSpPr>
          <p:cNvPr id="2" name="Título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rtlCol="0">
            <a:normAutofit/>
          </a:bodyPr>
          <a:lstStyle/>
          <a:p>
            <a:pPr algn="l"/>
            <a:r>
              <a:rPr lang="es-MX" sz="4000" dirty="0"/>
              <a:t>Eease</a:t>
            </a:r>
            <a:br>
              <a:rPr lang="es-MX" sz="4000" dirty="0"/>
            </a:br>
            <a:r>
              <a:rPr lang="es-MX" dirty="0"/>
              <a:t>ZOO</a:t>
            </a:r>
          </a:p>
        </p:txBody>
      </p:sp>
      <p:sp>
        <p:nvSpPr>
          <p:cNvPr id="3" name="Subtítulo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rtlCol="0">
            <a:normAutofit/>
          </a:bodyPr>
          <a:lstStyle/>
          <a:p>
            <a:pPr algn="l" rtl="0"/>
            <a:r>
              <a:rPr lang="en-US" sz="1600" dirty="0">
                <a:solidFill>
                  <a:schemeClr val="accent1">
                    <a:lumMod val="60000"/>
                    <a:lumOff val="40000"/>
                  </a:schemeClr>
                </a:solidFill>
              </a:rPr>
              <a:t>An </a:t>
            </a:r>
            <a:r>
              <a:rPr lang="en-US" sz="1600" b="1" dirty="0">
                <a:solidFill>
                  <a:schemeClr val="accent1">
                    <a:lumMod val="60000"/>
                    <a:lumOff val="40000"/>
                  </a:schemeClr>
                </a:solidFill>
              </a:rPr>
              <a:t>easy administration </a:t>
            </a:r>
            <a:r>
              <a:rPr lang="en-US" sz="1600" dirty="0">
                <a:solidFill>
                  <a:schemeClr val="accent1">
                    <a:lumMod val="60000"/>
                    <a:lumOff val="40000"/>
                  </a:schemeClr>
                </a:solidFill>
              </a:rPr>
              <a:t>for the </a:t>
            </a:r>
            <a:r>
              <a:rPr lang="en-US" sz="1600" b="1" dirty="0">
                <a:solidFill>
                  <a:schemeClr val="accent1">
                    <a:lumMod val="60000"/>
                    <a:lumOff val="40000"/>
                  </a:schemeClr>
                </a:solidFill>
              </a:rPr>
              <a:t>wildlife.</a:t>
            </a:r>
            <a:endParaRPr lang="es-MX" sz="1600" b="1" dirty="0">
              <a:solidFill>
                <a:schemeClr val="accent1">
                  <a:lumMod val="60000"/>
                  <a:lumOff val="40000"/>
                </a:schemeClr>
              </a:solidFill>
            </a:endParaRPr>
          </a:p>
        </p:txBody>
      </p:sp>
      <p:pic>
        <p:nvPicPr>
          <p:cNvPr id="6" name="Imagen 5">
            <a:extLst>
              <a:ext uri="{FF2B5EF4-FFF2-40B4-BE49-F238E27FC236}">
                <a16:creationId xmlns:a16="http://schemas.microsoft.com/office/drawing/2014/main" id="{510FF6D8-4A6E-F974-D3A5-FFB202594B57}"/>
              </a:ext>
            </a:extLst>
          </p:cNvPr>
          <p:cNvPicPr>
            <a:picLocks noChangeAspect="1"/>
          </p:cNvPicPr>
          <p:nvPr/>
        </p:nvPicPr>
        <p:blipFill>
          <a:blip r:embed="rId6"/>
          <a:stretch>
            <a:fillRect/>
          </a:stretch>
        </p:blipFill>
        <p:spPr>
          <a:xfrm>
            <a:off x="615653" y="1716688"/>
            <a:ext cx="6077798" cy="3439005"/>
          </a:xfrm>
          <a:prstGeom prst="rect">
            <a:avLst/>
          </a:prstGeom>
        </p:spPr>
      </p:pic>
      <p:sp>
        <p:nvSpPr>
          <p:cNvPr id="10" name="Título 1">
            <a:extLst>
              <a:ext uri="{FF2B5EF4-FFF2-40B4-BE49-F238E27FC236}">
                <a16:creationId xmlns:a16="http://schemas.microsoft.com/office/drawing/2014/main" id="{7A64B954-B856-B6F5-A119-EBF049432EA2}"/>
              </a:ext>
            </a:extLst>
          </p:cNvPr>
          <p:cNvSpPr txBox="1">
            <a:spLocks/>
          </p:cNvSpPr>
          <p:nvPr/>
        </p:nvSpPr>
        <p:spPr>
          <a:xfrm>
            <a:off x="5839628" y="5788058"/>
            <a:ext cx="1145636" cy="89407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MX" sz="1800" dirty="0">
                <a:solidFill>
                  <a:schemeClr val="bg1">
                    <a:lumMod val="95000"/>
                    <a:lumOff val="5000"/>
                  </a:schemeClr>
                </a:solidFill>
              </a:rPr>
              <a:t>Eease</a:t>
            </a:r>
            <a:br>
              <a:rPr lang="es-MX" sz="4000" dirty="0">
                <a:solidFill>
                  <a:schemeClr val="bg1">
                    <a:lumMod val="95000"/>
                    <a:lumOff val="5000"/>
                  </a:schemeClr>
                </a:solidFill>
              </a:rPr>
            </a:br>
            <a:r>
              <a:rPr lang="es-MX" sz="2800" dirty="0">
                <a:solidFill>
                  <a:schemeClr val="bg1">
                    <a:lumMod val="95000"/>
                    <a:lumOff val="5000"/>
                  </a:schemeClr>
                </a:solidFill>
              </a:rPr>
              <a:t>ZOO</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ángulo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dirty="0">
              <a:ln>
                <a:noFill/>
              </a:ln>
              <a:solidFill>
                <a:prstClr val="white"/>
              </a:solidFill>
              <a:effectLst/>
              <a:uLnTx/>
              <a:uFillTx/>
              <a:latin typeface="Goudy Old Style"/>
              <a:ea typeface="+mn-ea"/>
              <a:cs typeface="+mn-cs"/>
            </a:endParaRPr>
          </a:p>
        </p:txBody>
      </p:sp>
      <p:pic>
        <p:nvPicPr>
          <p:cNvPr id="3" name="Imagen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Imagen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ítulo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rtlCol="0" anchor="b">
            <a:normAutofit/>
          </a:bodyPr>
          <a:lstStyle/>
          <a:p>
            <a:pPr algn="l"/>
            <a:r>
              <a:rPr lang="en-US" sz="4000" b="1" kern="100" dirty="0">
                <a:effectLst/>
                <a:latin typeface="Aptos" panose="020B0004020202020204" pitchFamily="34" charset="0"/>
                <a:ea typeface="Aptos" panose="020B0004020202020204" pitchFamily="34" charset="0"/>
                <a:cs typeface="Times New Roman" panose="02020603050405020304" pitchFamily="18" charset="0"/>
              </a:rPr>
              <a:t>Objective</a:t>
            </a:r>
            <a:endParaRPr lang="es-MX" sz="4000" dirty="0"/>
          </a:p>
        </p:txBody>
      </p:sp>
      <p:sp>
        <p:nvSpPr>
          <p:cNvPr id="24" name="Marcador de posición de contenido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rtlCol="0" anchor="t">
            <a:norm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objective of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ZooEase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application is to streamline </a:t>
            </a:r>
            <a:r>
              <a:rPr lang="en-US" sz="1800" b="1"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zoo management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by providing a platform for creating and managing</a:t>
            </a:r>
            <a:r>
              <a:rPr lang="en-US" sz="1800"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zoo profiles and animal records.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tool aims to enhance efficiency, accuracy, and user-friendliness in zoo operations.</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a:p>
            <a:pPr rtl="0"/>
            <a:endParaRPr lang="es-MX" sz="2400" dirty="0"/>
          </a:p>
        </p:txBody>
      </p:sp>
      <p:pic>
        <p:nvPicPr>
          <p:cNvPr id="7" name="Imagen 6" descr="Una caricatura de un tigre&#10;&#10;Descripción generada automáticamente con confianza media">
            <a:extLst>
              <a:ext uri="{FF2B5EF4-FFF2-40B4-BE49-F238E27FC236}">
                <a16:creationId xmlns:a16="http://schemas.microsoft.com/office/drawing/2014/main" id="{9D4D19DA-01F3-51C5-5752-BB0F69B82A9D}"/>
              </a:ext>
            </a:extLst>
          </p:cNvPr>
          <p:cNvPicPr>
            <a:picLocks noChangeAspect="1"/>
          </p:cNvPicPr>
          <p:nvPr/>
        </p:nvPicPr>
        <p:blipFill rotWithShape="1">
          <a:blip r:embed="rId7"/>
          <a:srcRect t="17287"/>
          <a:stretch/>
        </p:blipFill>
        <p:spPr>
          <a:xfrm>
            <a:off x="932194" y="377072"/>
            <a:ext cx="4214368" cy="5228765"/>
          </a:xfrm>
          <a:prstGeom prst="rect">
            <a:avLst/>
          </a:prstGeom>
        </p:spPr>
      </p:pic>
      <p:sp>
        <p:nvSpPr>
          <p:cNvPr id="10" name="Título 1">
            <a:extLst>
              <a:ext uri="{FF2B5EF4-FFF2-40B4-BE49-F238E27FC236}">
                <a16:creationId xmlns:a16="http://schemas.microsoft.com/office/drawing/2014/main" id="{6A6E1D29-5DCE-3F72-06B0-D307E9425FFF}"/>
              </a:ext>
            </a:extLst>
          </p:cNvPr>
          <p:cNvSpPr txBox="1">
            <a:spLocks/>
          </p:cNvSpPr>
          <p:nvPr/>
        </p:nvSpPr>
        <p:spPr>
          <a:xfrm>
            <a:off x="2653369" y="5882326"/>
            <a:ext cx="1145636" cy="89407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MX" sz="1800" dirty="0">
                <a:solidFill>
                  <a:schemeClr val="bg1">
                    <a:lumMod val="95000"/>
                    <a:lumOff val="5000"/>
                  </a:schemeClr>
                </a:solidFill>
              </a:rPr>
              <a:t>Eease</a:t>
            </a:r>
            <a:br>
              <a:rPr lang="es-MX" sz="4000" dirty="0">
                <a:solidFill>
                  <a:schemeClr val="bg1">
                    <a:lumMod val="95000"/>
                    <a:lumOff val="5000"/>
                  </a:schemeClr>
                </a:solidFill>
              </a:rPr>
            </a:br>
            <a:r>
              <a:rPr lang="es-MX" sz="2800" dirty="0">
                <a:solidFill>
                  <a:schemeClr val="bg1">
                    <a:lumMod val="95000"/>
                    <a:lumOff val="5000"/>
                  </a:schemeClr>
                </a:solidFill>
              </a:rPr>
              <a:t>ZOO</a:t>
            </a:r>
          </a:p>
        </p:txBody>
      </p:sp>
    </p:spTree>
    <p:extLst>
      <p:ext uri="{BB962C8B-B14F-4D97-AF65-F5344CB8AC3E}">
        <p14:creationId xmlns:p14="http://schemas.microsoft.com/office/powerpoint/2010/main" val="3220235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6096000" y="10"/>
            <a:ext cx="6096000" cy="6857990"/>
          </a:xfrm>
          <a:prstGeom prst="rect">
            <a:avLst/>
          </a:prstGeom>
        </p:spPr>
      </p:pic>
      <p:sp>
        <p:nvSpPr>
          <p:cNvPr id="2" name="Título 1">
            <a:extLst>
              <a:ext uri="{FF2B5EF4-FFF2-40B4-BE49-F238E27FC236}">
                <a16:creationId xmlns:a16="http://schemas.microsoft.com/office/drawing/2014/main" id="{89559F60-4CE1-4E2F-86EA-1B60679F1F4A}"/>
              </a:ext>
            </a:extLst>
          </p:cNvPr>
          <p:cNvSpPr>
            <a:spLocks noGrp="1"/>
          </p:cNvSpPr>
          <p:nvPr>
            <p:ph type="title"/>
          </p:nvPr>
        </p:nvSpPr>
        <p:spPr>
          <a:xfrm>
            <a:off x="782497" y="708581"/>
            <a:ext cx="4538124" cy="970450"/>
          </a:xfrm>
        </p:spPr>
        <p:txBody>
          <a:bodyPr rtlCol="0" anchor="b">
            <a:normAutofit/>
          </a:bodyPr>
          <a:lstStyle/>
          <a:p>
            <a:pPr>
              <a:lnSpc>
                <a:spcPct val="115000"/>
              </a:lnSpc>
              <a:spcAft>
                <a:spcPts val="800"/>
              </a:spcAft>
            </a:pPr>
            <a:r>
              <a:rPr lang="en-US" sz="4000" b="1" dirty="0">
                <a:effectLst/>
                <a:latin typeface="Aptos" panose="020B0004020202020204" pitchFamily="34" charset="0"/>
                <a:ea typeface="Aptos" panose="020B0004020202020204" pitchFamily="34" charset="0"/>
                <a:cs typeface="Times New Roman" panose="02020603050405020304" pitchFamily="18" charset="0"/>
              </a:rPr>
              <a:t>Business Rules</a:t>
            </a:r>
            <a:endParaRPr lang="es-MX" sz="4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4" name="Marcador de posición de contenido 2">
            <a:extLst>
              <a:ext uri="{FF2B5EF4-FFF2-40B4-BE49-F238E27FC236}">
                <a16:creationId xmlns:a16="http://schemas.microsoft.com/office/drawing/2014/main" id="{F260476B-CCA6-412B-A9C5-399C34AE6F05}"/>
              </a:ext>
            </a:extLst>
          </p:cNvPr>
          <p:cNvSpPr>
            <a:spLocks noGrp="1"/>
          </p:cNvSpPr>
          <p:nvPr>
            <p:ph idx="1"/>
          </p:nvPr>
        </p:nvSpPr>
        <p:spPr>
          <a:xfrm>
            <a:off x="782497" y="1831430"/>
            <a:ext cx="4403596" cy="4058751"/>
          </a:xfrm>
        </p:spPr>
        <p:txBody>
          <a:bodyPr rtlCol="0" anchor="t">
            <a:normAutofit fontScale="92500" lnSpcReduction="10000"/>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When adding a new animal to the zoo, the </a:t>
            </a:r>
            <a:r>
              <a:rPr lang="en-US" sz="1800"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system will check the habitat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assignment.</a:t>
            </a:r>
            <a:r>
              <a:rPr lang="es-MX"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rule ensures that each species has an environment tailored to its specific needs, promoting better health and welfare for the animals.</a:t>
            </a: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new zoo can only be created if the </a:t>
            </a:r>
            <a:r>
              <a:rPr lang="en-US" sz="1800" kern="100" dirty="0">
                <a:solidFill>
                  <a:schemeClr val="accent1">
                    <a:lumMod val="60000"/>
                    <a:lumOff val="40000"/>
                  </a:schemeClr>
                </a:solidFill>
                <a:effectLst/>
                <a:latin typeface="Aptos" panose="020B0004020202020204" pitchFamily="34" charset="0"/>
                <a:ea typeface="Aptos" panose="020B0004020202020204" pitchFamily="34" charset="0"/>
                <a:cs typeface="Times New Roman" panose="02020603050405020304" pitchFamily="18" charset="0"/>
              </a:rPr>
              <a:t>number of animals assigned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to it does not exceed a predefined maximum limit. This limit is set to ensure that the zoo can provide adequate care and space for the animals. The limit may vary based on zoo type, location, or other specific criteria.</a:t>
            </a:r>
            <a:endParaRPr lang="es-MX" sz="1800" kern="100" dirty="0">
              <a:effectLst/>
              <a:latin typeface="Aptos" panose="020B0004020202020204" pitchFamily="34" charset="0"/>
              <a:ea typeface="Aptos" panose="020B0004020202020204" pitchFamily="34" charset="0"/>
              <a:cs typeface="Times New Roman" panose="02020603050405020304" pitchFamily="18" charset="0"/>
            </a:endParaRPr>
          </a:p>
          <a:p>
            <a:pPr rtl="0"/>
            <a:endParaRPr lang="es-MX" sz="2400" dirty="0"/>
          </a:p>
        </p:txBody>
      </p:sp>
      <p:pic>
        <p:nvPicPr>
          <p:cNvPr id="5" name="Imagen 4" descr="Una torre con un reloj en la fachada de una iglesia antigua&#10;&#10;Descripción generada automáticamente">
            <a:extLst>
              <a:ext uri="{FF2B5EF4-FFF2-40B4-BE49-F238E27FC236}">
                <a16:creationId xmlns:a16="http://schemas.microsoft.com/office/drawing/2014/main" id="{50C4B489-834A-A409-5A0C-41FFD8763A6C}"/>
              </a:ext>
            </a:extLst>
          </p:cNvPr>
          <p:cNvPicPr>
            <a:picLocks noChangeAspect="1"/>
          </p:cNvPicPr>
          <p:nvPr/>
        </p:nvPicPr>
        <p:blipFill>
          <a:blip r:embed="rId4"/>
          <a:stretch>
            <a:fillRect/>
          </a:stretch>
        </p:blipFill>
        <p:spPr>
          <a:xfrm>
            <a:off x="6501498" y="356899"/>
            <a:ext cx="5443728" cy="5443728"/>
          </a:xfrm>
          <a:prstGeom prst="rect">
            <a:avLst/>
          </a:prstGeom>
        </p:spPr>
      </p:pic>
      <p:sp>
        <p:nvSpPr>
          <p:cNvPr id="8" name="Título 1">
            <a:extLst>
              <a:ext uri="{FF2B5EF4-FFF2-40B4-BE49-F238E27FC236}">
                <a16:creationId xmlns:a16="http://schemas.microsoft.com/office/drawing/2014/main" id="{7ABD9615-9AC8-405C-735E-E333FFF87C76}"/>
              </a:ext>
            </a:extLst>
          </p:cNvPr>
          <p:cNvSpPr txBox="1">
            <a:spLocks/>
          </p:cNvSpPr>
          <p:nvPr/>
        </p:nvSpPr>
        <p:spPr>
          <a:xfrm>
            <a:off x="9016462" y="5800627"/>
            <a:ext cx="1145636" cy="89407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MX" sz="1800" dirty="0">
                <a:solidFill>
                  <a:schemeClr val="bg1">
                    <a:lumMod val="95000"/>
                    <a:lumOff val="5000"/>
                  </a:schemeClr>
                </a:solidFill>
              </a:rPr>
              <a:t>Eease</a:t>
            </a:r>
            <a:br>
              <a:rPr lang="es-MX" sz="4000" dirty="0">
                <a:solidFill>
                  <a:schemeClr val="bg1">
                    <a:lumMod val="95000"/>
                    <a:lumOff val="5000"/>
                  </a:schemeClr>
                </a:solidFill>
              </a:rPr>
            </a:br>
            <a:r>
              <a:rPr lang="es-MX" sz="2800" dirty="0">
                <a:solidFill>
                  <a:schemeClr val="bg1">
                    <a:lumMod val="95000"/>
                    <a:lumOff val="5000"/>
                  </a:schemeClr>
                </a:solidFill>
              </a:rPr>
              <a:t>ZOO</a:t>
            </a:r>
          </a:p>
        </p:txBody>
      </p:sp>
    </p:spTree>
    <p:extLst>
      <p:ext uri="{BB962C8B-B14F-4D97-AF65-F5344CB8AC3E}">
        <p14:creationId xmlns:p14="http://schemas.microsoft.com/office/powerpoint/2010/main" val="4237522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05063" y="403183"/>
            <a:ext cx="10422260" cy="6051635"/>
          </a:xfrm>
          <a:prstGeom prst="rect">
            <a:avLst/>
          </a:prstGeom>
        </p:spPr>
      </p:pic>
      <p:pic>
        <p:nvPicPr>
          <p:cNvPr id="9" name="Imagen 8">
            <a:extLst>
              <a:ext uri="{FF2B5EF4-FFF2-40B4-BE49-F238E27FC236}">
                <a16:creationId xmlns:a16="http://schemas.microsoft.com/office/drawing/2014/main" id="{497CBD9B-CA83-BA75-C3B0-3EE5BF996473}"/>
              </a:ext>
            </a:extLst>
          </p:cNvPr>
          <p:cNvPicPr>
            <a:picLocks noChangeAspect="1"/>
          </p:cNvPicPr>
          <p:nvPr/>
        </p:nvPicPr>
        <p:blipFill>
          <a:blip r:embed="rId4"/>
          <a:stretch>
            <a:fillRect/>
          </a:stretch>
        </p:blipFill>
        <p:spPr>
          <a:xfrm>
            <a:off x="249980" y="210046"/>
            <a:ext cx="5217279" cy="3114597"/>
          </a:xfrm>
          <a:prstGeom prst="rect">
            <a:avLst/>
          </a:prstGeom>
        </p:spPr>
      </p:pic>
      <p:pic>
        <p:nvPicPr>
          <p:cNvPr id="11" name="Imagen 10">
            <a:extLst>
              <a:ext uri="{FF2B5EF4-FFF2-40B4-BE49-F238E27FC236}">
                <a16:creationId xmlns:a16="http://schemas.microsoft.com/office/drawing/2014/main" id="{A79AE0D8-DE05-233C-C41D-53FCE24F8A2F}"/>
              </a:ext>
            </a:extLst>
          </p:cNvPr>
          <p:cNvPicPr>
            <a:picLocks noChangeAspect="1"/>
          </p:cNvPicPr>
          <p:nvPr/>
        </p:nvPicPr>
        <p:blipFill>
          <a:blip r:embed="rId5"/>
          <a:stretch>
            <a:fillRect/>
          </a:stretch>
        </p:blipFill>
        <p:spPr>
          <a:xfrm>
            <a:off x="6975296" y="161027"/>
            <a:ext cx="4838962" cy="3365997"/>
          </a:xfrm>
          <a:prstGeom prst="rect">
            <a:avLst/>
          </a:prstGeom>
        </p:spPr>
      </p:pic>
      <p:pic>
        <p:nvPicPr>
          <p:cNvPr id="13" name="Imagen 12">
            <a:extLst>
              <a:ext uri="{FF2B5EF4-FFF2-40B4-BE49-F238E27FC236}">
                <a16:creationId xmlns:a16="http://schemas.microsoft.com/office/drawing/2014/main" id="{65FDACF5-17D3-9B6A-354B-BF69D29A7252}"/>
              </a:ext>
            </a:extLst>
          </p:cNvPr>
          <p:cNvPicPr>
            <a:picLocks noChangeAspect="1"/>
          </p:cNvPicPr>
          <p:nvPr/>
        </p:nvPicPr>
        <p:blipFill>
          <a:blip r:embed="rId6"/>
          <a:stretch>
            <a:fillRect/>
          </a:stretch>
        </p:blipFill>
        <p:spPr>
          <a:xfrm>
            <a:off x="205232" y="3533358"/>
            <a:ext cx="5302258" cy="3181355"/>
          </a:xfrm>
          <a:prstGeom prst="rect">
            <a:avLst/>
          </a:prstGeom>
        </p:spPr>
      </p:pic>
      <p:pic>
        <p:nvPicPr>
          <p:cNvPr id="15" name="Imagen 14">
            <a:extLst>
              <a:ext uri="{FF2B5EF4-FFF2-40B4-BE49-F238E27FC236}">
                <a16:creationId xmlns:a16="http://schemas.microsoft.com/office/drawing/2014/main" id="{4411F968-64BA-0B1F-280E-E8D7DADEF169}"/>
              </a:ext>
            </a:extLst>
          </p:cNvPr>
          <p:cNvPicPr>
            <a:picLocks noChangeAspect="1"/>
          </p:cNvPicPr>
          <p:nvPr/>
        </p:nvPicPr>
        <p:blipFill>
          <a:blip r:embed="rId7"/>
          <a:stretch>
            <a:fillRect/>
          </a:stretch>
        </p:blipFill>
        <p:spPr>
          <a:xfrm>
            <a:off x="6884753" y="3626718"/>
            <a:ext cx="5020048" cy="2994633"/>
          </a:xfrm>
          <a:prstGeom prst="rect">
            <a:avLst/>
          </a:prstGeom>
        </p:spPr>
      </p:pic>
      <p:sp>
        <p:nvSpPr>
          <p:cNvPr id="17" name="Título 1">
            <a:extLst>
              <a:ext uri="{FF2B5EF4-FFF2-40B4-BE49-F238E27FC236}">
                <a16:creationId xmlns:a16="http://schemas.microsoft.com/office/drawing/2014/main" id="{2E16D8BE-7460-41AC-8955-CC9CD763421B}"/>
              </a:ext>
            </a:extLst>
          </p:cNvPr>
          <p:cNvSpPr txBox="1">
            <a:spLocks/>
          </p:cNvSpPr>
          <p:nvPr/>
        </p:nvSpPr>
        <p:spPr>
          <a:xfrm>
            <a:off x="5829660" y="2981963"/>
            <a:ext cx="1145636" cy="894074"/>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MX" sz="1800" dirty="0">
                <a:solidFill>
                  <a:schemeClr val="bg1">
                    <a:lumMod val="95000"/>
                    <a:lumOff val="5000"/>
                  </a:schemeClr>
                </a:solidFill>
              </a:rPr>
              <a:t>Eease</a:t>
            </a:r>
            <a:br>
              <a:rPr lang="es-MX" sz="4000" dirty="0">
                <a:solidFill>
                  <a:schemeClr val="bg1">
                    <a:lumMod val="95000"/>
                    <a:lumOff val="5000"/>
                  </a:schemeClr>
                </a:solidFill>
              </a:rPr>
            </a:br>
            <a:r>
              <a:rPr lang="es-MX" sz="2800" dirty="0">
                <a:solidFill>
                  <a:schemeClr val="bg1">
                    <a:lumMod val="95000"/>
                    <a:lumOff val="5000"/>
                  </a:schemeClr>
                </a:solidFill>
              </a:rPr>
              <a:t>ZOO</a:t>
            </a:r>
          </a:p>
        </p:txBody>
      </p:sp>
    </p:spTree>
    <p:extLst>
      <p:ext uri="{BB962C8B-B14F-4D97-AF65-F5344CB8AC3E}">
        <p14:creationId xmlns:p14="http://schemas.microsoft.com/office/powerpoint/2010/main" val="1790289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2" name="Título 1">
            <a:extLst>
              <a:ext uri="{FF2B5EF4-FFF2-40B4-BE49-F238E27FC236}">
                <a16:creationId xmlns:a16="http://schemas.microsoft.com/office/drawing/2014/main" id="{0D1F047C-C727-42A7-85C5-68C5AA1B1A93}"/>
              </a:ext>
            </a:extLst>
          </p:cNvPr>
          <p:cNvSpPr>
            <a:spLocks noGrp="1"/>
          </p:cNvSpPr>
          <p:nvPr>
            <p:ph type="ctrTitle"/>
          </p:nvPr>
        </p:nvSpPr>
        <p:spPr>
          <a:xfrm>
            <a:off x="4348173" y="2715468"/>
            <a:ext cx="3485073" cy="738085"/>
          </a:xfrm>
        </p:spPr>
        <p:txBody>
          <a:bodyPr rtlCol="0">
            <a:normAutofit/>
          </a:bodyPr>
          <a:lstStyle/>
          <a:p>
            <a:pPr algn="l"/>
            <a:r>
              <a:rPr lang="es-MX" sz="4000" dirty="0">
                <a:ln w="0"/>
                <a:solidFill>
                  <a:schemeClr val="bg1">
                    <a:lumMod val="85000"/>
                    <a:lumOff val="15000"/>
                  </a:schemeClr>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1840309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6075_TF55705232.potx" id="{A4B0B6DF-4079-4F36-8C16-75BAE6BCAE85}" vid="{AD268AD9-898B-45FF-927D-ABE707D5756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{8A8665CD-5BD8-4EC6-8BA0-5D2550233B5A}tf55705232_win32</Template>
  <TotalTime>43</TotalTime>
  <Words>172</Words>
  <Application>Microsoft Office PowerPoint</Application>
  <PresentationFormat>Panorámica</PresentationFormat>
  <Paragraphs>17</Paragraphs>
  <Slides>5</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vt:i4>
      </vt:variant>
    </vt:vector>
  </HeadingPairs>
  <TitlesOfParts>
    <vt:vector size="10" baseType="lpstr">
      <vt:lpstr>Aptos</vt:lpstr>
      <vt:lpstr>Calibri</vt:lpstr>
      <vt:lpstr>Goudy Old Style</vt:lpstr>
      <vt:lpstr>Wingdings 2</vt:lpstr>
      <vt:lpstr>SlateVTI</vt:lpstr>
      <vt:lpstr>Eease ZOO</vt:lpstr>
      <vt:lpstr>Objective</vt:lpstr>
      <vt:lpstr>Business Rules</vt:lpstr>
      <vt:lpstr>Presentación de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ARELLANO REYES, JOSE EDUARDO</dc:creator>
  <cp:lastModifiedBy>Arellano Reyes, Jos? Eduardo</cp:lastModifiedBy>
  <cp:revision>9</cp:revision>
  <dcterms:created xsi:type="dcterms:W3CDTF">2024-06-12T00:28:35Z</dcterms:created>
  <dcterms:modified xsi:type="dcterms:W3CDTF">2024-06-12T01:12:23Z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